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22E12-757E-4060-90C1-9D4FB54919C4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B4AF-5A7B-49ED-8469-35C2B2CD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(Name of Your Planet)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</a:p>
          <a:p>
            <a:r>
              <a:rPr lang="en-US" dirty="0" smtClean="0"/>
              <a:t>Friends Academy of Westampton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(Planet)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Diameter: </a:t>
            </a:r>
          </a:p>
          <a:p>
            <a:r>
              <a:rPr lang="en-US" dirty="0" smtClean="0"/>
              <a:t>Average Distance from the Sun:</a:t>
            </a:r>
          </a:p>
          <a:p>
            <a:r>
              <a:rPr lang="en-US" dirty="0" smtClean="0"/>
              <a:t>Average Temperature: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(Planet)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of a Day</a:t>
            </a:r>
          </a:p>
          <a:p>
            <a:r>
              <a:rPr lang="en-US" dirty="0" smtClean="0"/>
              <a:t>Length of a Year</a:t>
            </a:r>
          </a:p>
          <a:p>
            <a:r>
              <a:rPr lang="en-US" dirty="0" smtClean="0"/>
              <a:t>Number of Moons</a:t>
            </a:r>
          </a:p>
          <a:p>
            <a:r>
              <a:rPr lang="en-US" dirty="0" smtClean="0"/>
              <a:t>Number of Rings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(Planet)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lived on (planet), I would be ___ years old.</a:t>
            </a:r>
          </a:p>
          <a:p>
            <a:endParaRPr lang="en-US" dirty="0"/>
          </a:p>
          <a:p>
            <a:r>
              <a:rPr lang="en-US" dirty="0" smtClean="0"/>
              <a:t>If I lived on (planet), I would weigh _____lbs.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Interesting Facts About (Planet)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Solution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110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(Name of Your Planet)</vt:lpstr>
      <vt:lpstr>Information About (Planet)</vt:lpstr>
      <vt:lpstr>Information About (Planet)</vt:lpstr>
      <vt:lpstr>Information About (Planet)</vt:lpstr>
      <vt:lpstr>Other Interesting Facts About (Planet)</vt:lpstr>
      <vt:lpstr>Problem and Solution 1</vt:lpstr>
      <vt:lpstr>Problem and Solution 2</vt:lpstr>
      <vt:lpstr>Problem and Solution 3</vt:lpstr>
      <vt:lpstr>Problem and Solution 4</vt:lpstr>
      <vt:lpstr>Problem and Solution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(Name of Your Planet)</dc:title>
  <dc:creator>User</dc:creator>
  <cp:lastModifiedBy>Denise Sunbury</cp:lastModifiedBy>
  <cp:revision>4</cp:revision>
  <dcterms:created xsi:type="dcterms:W3CDTF">2008-11-11T14:05:13Z</dcterms:created>
  <dcterms:modified xsi:type="dcterms:W3CDTF">2014-10-23T18:38:39Z</dcterms:modified>
</cp:coreProperties>
</file>